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7772400" cy="10058400"/>
  <p:notesSz cx="7010400" cy="9296400"/>
  <p:embeddedFontLst>
    <p:embeddedFont>
      <p:font typeface="Boogaloo" panose="03060902030202020203" pitchFamily="66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+Yr+vG0QYjVFoFGnfxf13/A2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70" d="100"/>
          <a:sy n="70" d="100"/>
        </p:scale>
        <p:origin x="3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93938" y="1162050"/>
            <a:ext cx="24225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80d01252a_0_2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g2f80d01252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sz="37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80d01252a_0_28"/>
          <p:cNvSpPr txBox="1"/>
          <p:nvPr/>
        </p:nvSpPr>
        <p:spPr>
          <a:xfrm>
            <a:off x="5075627" y="2094825"/>
            <a:ext cx="230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EVENTS</a:t>
            </a:r>
            <a:endParaRPr sz="1400" b="0" i="0" u="none" strike="noStrike" cap="none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32" name="Google Shape;132;g2f80d01252a_0_28"/>
          <p:cNvSpPr txBox="1"/>
          <p:nvPr/>
        </p:nvSpPr>
        <p:spPr>
          <a:xfrm>
            <a:off x="349751" y="7152211"/>
            <a:ext cx="398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REMINDERS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f80d01252a_0_28"/>
          <p:cNvSpPr txBox="1"/>
          <p:nvPr/>
        </p:nvSpPr>
        <p:spPr>
          <a:xfrm>
            <a:off x="5733134" y="6353123"/>
            <a:ext cx="102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TO-DO</a:t>
            </a:r>
            <a:endParaRPr sz="1200" b="0" i="0" u="none" strike="noStrike" cap="none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34" name="Google Shape;134;g2f80d01252a_0_28"/>
          <p:cNvSpPr txBox="1"/>
          <p:nvPr/>
        </p:nvSpPr>
        <p:spPr>
          <a:xfrm>
            <a:off x="992371" y="2210047"/>
            <a:ext cx="3333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we are learning</a:t>
            </a:r>
            <a:endParaRPr sz="2900" b="0" i="0" u="none" strike="noStrike" cap="none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2f80d01252a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87900"/>
            <a:ext cx="2629725" cy="30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f80d01252a_0_28"/>
          <p:cNvSpPr txBox="1"/>
          <p:nvPr/>
        </p:nvSpPr>
        <p:spPr>
          <a:xfrm>
            <a:off x="5104925" y="6802950"/>
            <a:ext cx="2138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 dirty="0">
                <a:latin typeface="Century Gothic"/>
                <a:sym typeface="Century Gothic"/>
              </a:rPr>
              <a:t>Send your black folder to school each day.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 dirty="0">
                <a:latin typeface="Century Gothic"/>
                <a:sym typeface="Century Gothic"/>
              </a:rPr>
              <a:t>Be sure to send a crib sheet and small blanket the first day of each school week.</a:t>
            </a:r>
            <a:endParaRPr dirty="0"/>
          </a:p>
        </p:txBody>
      </p:sp>
      <p:sp>
        <p:nvSpPr>
          <p:cNvPr id="137" name="Google Shape;137;g2f80d01252a_0_28"/>
          <p:cNvSpPr txBox="1"/>
          <p:nvPr/>
        </p:nvSpPr>
        <p:spPr>
          <a:xfrm>
            <a:off x="529075" y="7848353"/>
            <a:ext cx="4770452" cy="13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entury Gothic"/>
                <a:sym typeface="Century Gothic"/>
              </a:rPr>
              <a:t>Schools Closed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Oct. 2 – Yom Kippur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Oct. 13 –Indigenous Peoples’ Day/ Italian Heritage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Oct. 20 - Diwali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g2f80d01252a_0_28"/>
          <p:cNvSpPr txBox="1"/>
          <p:nvPr/>
        </p:nvSpPr>
        <p:spPr>
          <a:xfrm>
            <a:off x="2919837" y="1459076"/>
            <a:ext cx="18703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Pre-K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f80d01252a_0_28"/>
          <p:cNvSpPr txBox="1"/>
          <p:nvPr/>
        </p:nvSpPr>
        <p:spPr>
          <a:xfrm>
            <a:off x="5232649" y="2631052"/>
            <a:ext cx="2035911" cy="347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>
              <a:latin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entury Gothic"/>
                <a:sym typeface="Century Gothic"/>
              </a:rPr>
              <a:t>October 14</a:t>
            </a:r>
            <a:r>
              <a:rPr lang="en-US" b="1" baseline="30000" dirty="0">
                <a:latin typeface="Century Gothic"/>
                <a:sym typeface="Century Gothic"/>
              </a:rPr>
              <a:t>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PreK Picture 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entury Gothic"/>
                <a:sym typeface="Century Gothic"/>
              </a:rPr>
              <a:t>October 23</a:t>
            </a:r>
            <a:r>
              <a:rPr lang="en-US" b="1" baseline="30000" dirty="0">
                <a:latin typeface="Century Gothic"/>
                <a:sym typeface="Century Gothic"/>
              </a:rPr>
              <a:t>rd</a:t>
            </a:r>
            <a:endParaRPr lang="en-US" b="1" dirty="0">
              <a:latin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Hispanic Heritage Festival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entury Gothic"/>
                <a:sym typeface="Century Gothic"/>
              </a:rPr>
              <a:t>October 30</a:t>
            </a:r>
            <a:r>
              <a:rPr lang="en-US" b="1" baseline="30000" dirty="0">
                <a:latin typeface="Century Gothic"/>
                <a:sym typeface="Century Gothic"/>
              </a:rPr>
              <a:t>th</a:t>
            </a:r>
            <a:endParaRPr lang="en-US" b="1" dirty="0">
              <a:latin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Join your child in the cafeteria at arrival time for a fun Fall craft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entury Gothic"/>
                <a:sym typeface="Century Gothic"/>
              </a:rPr>
              <a:t>October 31</a:t>
            </a:r>
            <a:r>
              <a:rPr lang="en-US" b="1" baseline="30000" dirty="0">
                <a:latin typeface="Century Gothic"/>
                <a:sym typeface="Century Gothic"/>
              </a:rPr>
              <a:t>st</a:t>
            </a:r>
            <a:endParaRPr lang="en-US" b="1" dirty="0">
              <a:latin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Character Day parade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E23E-5306-B3F1-FDDB-521C34F63149}"/>
              </a:ext>
            </a:extLst>
          </p:cNvPr>
          <p:cNvSpPr txBox="1"/>
          <p:nvPr/>
        </p:nvSpPr>
        <p:spPr>
          <a:xfrm>
            <a:off x="529075" y="3019220"/>
            <a:ext cx="4261125" cy="3893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We are delighted to share that our Pre-K program implements The Creative Curriculum</a:t>
            </a: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3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for Preschool. </a:t>
            </a:r>
          </a:p>
          <a:p>
            <a:pPr>
              <a:buNone/>
            </a:pPr>
            <a:endParaRPr lang="en-US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13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 curriculum is designed to build each child’s confidence, creativity, and critical thinking skills through hands-on, project-based learning and focused,</a:t>
            </a: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daily </a:t>
            </a:r>
            <a:r>
              <a:rPr lang="en-US" sz="13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opportunities to build essential foundational skills in literacy and math.</a:t>
            </a:r>
          </a:p>
          <a:p>
            <a:pPr>
              <a:buNone/>
            </a:pPr>
            <a:endParaRPr lang="en-US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13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In October, we will be studying the following topics:</a:t>
            </a:r>
          </a:p>
          <a:p>
            <a:pPr>
              <a:buNone/>
            </a:pPr>
            <a:endParaRPr lang="en-US" sz="1300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Who works at our school?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How can we make and keep friends?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sounds do we hear at school? Where do they come from?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do we know about balls? What do we want to find out?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Do all balls bounce?</a:t>
            </a:r>
            <a:endParaRPr lang="en-US" sz="1300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 descr="Pumpkin - Free vector clipart images on ...">
            <a:extLst>
              <a:ext uri="{FF2B5EF4-FFF2-40B4-BE49-F238E27FC236}">
                <a16:creationId xmlns:a16="http://schemas.microsoft.com/office/drawing/2014/main" id="{4A57717D-5976-45DD-FE4A-494D6DD1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7822" y="5528312"/>
            <a:ext cx="807322" cy="6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23;p5">
            <a:extLst>
              <a:ext uri="{FF2B5EF4-FFF2-40B4-BE49-F238E27FC236}">
                <a16:creationId xmlns:a16="http://schemas.microsoft.com/office/drawing/2014/main" id="{F7EA11A5-39D8-D196-FBF0-982A10BDD19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9321" y="249575"/>
            <a:ext cx="4770452" cy="1239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202</Words>
  <Application>Microsoft Macintosh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Century Gothic</vt:lpstr>
      <vt:lpstr>Boogaloo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Miller</dc:creator>
  <cp:lastModifiedBy>Microsoft Office User</cp:lastModifiedBy>
  <cp:revision>7</cp:revision>
  <cp:lastPrinted>2025-09-11T14:09:59Z</cp:lastPrinted>
  <dcterms:created xsi:type="dcterms:W3CDTF">2020-02-17T23:44:48Z</dcterms:created>
  <dcterms:modified xsi:type="dcterms:W3CDTF">2025-09-29T13:28:50Z</dcterms:modified>
</cp:coreProperties>
</file>